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2" r:id="rId2"/>
    <p:sldId id="257" r:id="rId3"/>
    <p:sldId id="270" r:id="rId4"/>
    <p:sldId id="272" r:id="rId5"/>
    <p:sldId id="273" r:id="rId6"/>
    <p:sldId id="274" r:id="rId7"/>
    <p:sldId id="275" r:id="rId8"/>
    <p:sldId id="277" r:id="rId9"/>
    <p:sldId id="27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9BABF79-1FAA-4983-A0C6-AC46B43EDBC0}">
          <p14:sldIdLst>
            <p14:sldId id="262"/>
            <p14:sldId id="257"/>
          </p14:sldIdLst>
        </p14:section>
        <p14:section name="DOGS" id="{6DABC559-76EB-44F8-8C0F-1FAAA2B6056D}">
          <p14:sldIdLst>
            <p14:sldId id="270"/>
            <p14:sldId id="272"/>
            <p14:sldId id="273"/>
            <p14:sldId id="274"/>
            <p14:sldId id="275"/>
          </p14:sldIdLst>
        </p14:section>
        <p14:section name="BIRDS" id="{3A553D8A-8FC9-46E7-B24A-FF18B4756619}">
          <p14:sldIdLst>
            <p14:sldId id="277"/>
            <p14:sldId id="278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03" autoAdjust="0"/>
    <p:restoredTop sz="94674" autoAdjust="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 showGuides="1">
      <p:cViewPr varScale="1">
        <p:scale>
          <a:sx n="87" d="100"/>
          <a:sy n="87" d="100"/>
        </p:scale>
        <p:origin x="309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9BCE0C-CD74-4A59-802C-6D2F8C15331A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8501B-77B5-4365-9881-C6E19A3C1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456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eg>
</file>

<file path=ppt/media/image13.jpeg>
</file>

<file path=ppt/media/image14.JPG>
</file>

<file path=ppt/media/image15.JPG>
</file>

<file path=ppt/media/image16.jpg>
</file>

<file path=ppt/media/image17.JPG>
</file>

<file path=ppt/media/image18.jpeg>
</file>

<file path=ppt/media/image19.JPG>
</file>

<file path=ppt/media/image2.jpeg>
</file>

<file path=ppt/media/image20.JP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4FDEA8-CBB8-46CC-9562-028963DBC55A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8BD8E7-1312-41F3-99C4-6DA5AF891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84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548245"/>
            <a:ext cx="10515600" cy="224028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854659"/>
            <a:ext cx="10515600" cy="1143000"/>
          </a:xfrm>
        </p:spPr>
        <p:txBody>
          <a:bodyPr>
            <a:normAutofit/>
          </a:bodyPr>
          <a:lstStyle>
            <a:lvl1pPr marL="0" indent="0" algn="ctr"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8153400" y="0"/>
            <a:ext cx="403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2813" y="1683327"/>
            <a:ext cx="3125787" cy="2877260"/>
          </a:xfrm>
        </p:spPr>
        <p:txBody>
          <a:bodyPr anchor="b">
            <a:normAutofit/>
          </a:bodyPr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8101584" cy="6857999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32813" y="4591761"/>
            <a:ext cx="3125787" cy="1580440"/>
          </a:xfrm>
        </p:spPr>
        <p:txBody>
          <a:bodyPr/>
          <a:lstStyle>
            <a:lvl1pPr marL="0" indent="0">
              <a:spcBef>
                <a:spcPts val="8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200"/>
            <a:ext cx="1943100" cy="5719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200"/>
            <a:ext cx="7048500" cy="5719762"/>
          </a:xfrm>
        </p:spPr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Pictur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4800600"/>
            <a:ext cx="12192000" cy="20574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084483"/>
            <a:ext cx="11125200" cy="914400"/>
          </a:xfrm>
        </p:spPr>
        <p:txBody>
          <a:bodyPr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0"/>
          </p:nvPr>
        </p:nvSpPr>
        <p:spPr>
          <a:xfrm>
            <a:off x="1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1"/>
          </p:nvPr>
        </p:nvSpPr>
        <p:spPr>
          <a:xfrm>
            <a:off x="4084320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2"/>
          </p:nvPr>
        </p:nvSpPr>
        <p:spPr>
          <a:xfrm>
            <a:off x="8168640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6043123"/>
            <a:ext cx="11125200" cy="5715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63745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483427"/>
            <a:ext cx="10515600" cy="2743200"/>
          </a:xfrm>
        </p:spPr>
        <p:txBody>
          <a:bodyPr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5025" y="5257800"/>
            <a:ext cx="10515600" cy="9144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 cap="all" spc="50" baseline="0">
                <a:solidFill>
                  <a:schemeClr val="bg1"/>
                </a:solidFill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714500"/>
            <a:ext cx="4495800" cy="44622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714500"/>
            <a:ext cx="4495800" cy="44622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733162"/>
            <a:ext cx="4498848" cy="6858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481943"/>
            <a:ext cx="4498848" cy="369025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733162"/>
            <a:ext cx="4498848" cy="6858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81943"/>
            <a:ext cx="4498848" cy="369025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1812" y="1672934"/>
            <a:ext cx="3506788" cy="2880360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352" y="457200"/>
            <a:ext cx="7242111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51812" y="4590288"/>
            <a:ext cx="3514564" cy="1581912"/>
          </a:xfrm>
        </p:spPr>
        <p:txBody>
          <a:bodyPr/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714500"/>
            <a:ext cx="91440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583680"/>
            <a:ext cx="12192000" cy="2743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3999" y="6601556"/>
            <a:ext cx="649138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87908" y="6601556"/>
            <a:ext cx="1534064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12/10/2019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94499" y="6601556"/>
            <a:ext cx="77350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3.xml"/><Relationship Id="rId6" Type="http://schemas.microsoft.com/office/2017/06/relationships/model3d" Target="../media/model3d3.glb"/><Relationship Id="rId5" Type="http://schemas.openxmlformats.org/officeDocument/2006/relationships/image" Target="../media/image6.png"/><Relationship Id="rId4" Type="http://schemas.microsoft.com/office/2017/06/relationships/model3d" Target="../media/model3d2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Safest solutions veterinary group</a:t>
            </a: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44" t="21364" b="9901"/>
          <a:stretch/>
        </p:blipFill>
        <p:spPr>
          <a:xfrm>
            <a:off x="0" y="0"/>
            <a:ext cx="3611236" cy="4745736"/>
          </a:xfrm>
        </p:spPr>
      </p:pic>
      <p:pic>
        <p:nvPicPr>
          <p:cNvPr id="8" name="Picture Placeholder 7"/>
          <p:cNvPicPr>
            <a:picLocks noGrp="1" noChangeAspect="1"/>
          </p:cNvPicPr>
          <p:nvPr>
            <p:ph type="pic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3" r="23942"/>
          <a:stretch/>
        </p:blipFill>
        <p:spPr>
          <a:xfrm>
            <a:off x="3611236" y="-1"/>
            <a:ext cx="4415736" cy="4745737"/>
          </a:xfrm>
        </p:spPr>
      </p:pic>
      <p:pic>
        <p:nvPicPr>
          <p:cNvPr id="9" name="Picture Placeholder 8"/>
          <p:cNvPicPr>
            <a:picLocks noGrp="1" noChangeAspect="1"/>
          </p:cNvPicPr>
          <p:nvPr>
            <p:ph type="pic" idx="12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6"/>
          <a:stretch/>
        </p:blipFill>
        <p:spPr>
          <a:xfrm>
            <a:off x="8026972" y="0"/>
            <a:ext cx="4165028" cy="4745736"/>
          </a:xfr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Pride and joy presentation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54668-F46D-40B2-A0E6-4786E61C23A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101" y="3619872"/>
            <a:ext cx="1216269" cy="11830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468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Rabbit">
                <a:extLst>
                  <a:ext uri="{FF2B5EF4-FFF2-40B4-BE49-F238E27FC236}">
                    <a16:creationId xmlns:a16="http://schemas.microsoft.com/office/drawing/2014/main" id="{9C3FA4AE-502C-4A55-AF7C-13C0FC36245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54668193"/>
                  </p:ext>
                </p:extLst>
              </p:nvPr>
            </p:nvGraphicFramePr>
            <p:xfrm>
              <a:off x="4626708" y="804548"/>
              <a:ext cx="3873423" cy="508109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873423" cy="5081097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</am3d:spPr>
                  <am3d:camera>
                    <am3d:pos x="0" y="0" z="677820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428489" d="1000000"/>
                    <am3d:preTrans dx="619644" dy="-15951364" dz="-1740204"/>
                    <am3d:scale>
                      <am3d:sx n="1000000" d="1000000"/>
                      <am3d:sy n="1000000" d="1000000"/>
                      <am3d:sz n="1000000" d="1000000"/>
                    </am3d:scale>
                    <am3d:rot ax="-62128" ay="-611359" az="1099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1763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Rabbit">
                <a:extLst>
                  <a:ext uri="{FF2B5EF4-FFF2-40B4-BE49-F238E27FC236}">
                    <a16:creationId xmlns:a16="http://schemas.microsoft.com/office/drawing/2014/main" id="{9C3FA4AE-502C-4A55-AF7C-13C0FC3624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26708" y="804548"/>
                <a:ext cx="3873423" cy="5081097"/>
              </a:xfrm>
              <a:prstGeom prst="rect">
                <a:avLst/>
              </a:prstGeom>
              <a:solidFill>
                <a:schemeClr val="accent1"/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Parrot">
                <a:extLst>
                  <a:ext uri="{FF2B5EF4-FFF2-40B4-BE49-F238E27FC236}">
                    <a16:creationId xmlns:a16="http://schemas.microsoft.com/office/drawing/2014/main" id="{27E87401-AC3E-48FA-964F-A1285FD1A1A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3502224"/>
                  </p:ext>
                </p:extLst>
              </p:nvPr>
            </p:nvGraphicFramePr>
            <p:xfrm>
              <a:off x="0" y="804548"/>
              <a:ext cx="4588680" cy="508109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588680" cy="5081097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</am3d:spPr>
                  <am3d:camera>
                    <am3d:pos x="0" y="0" z="659947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046728" d="1000000"/>
                    <am3d:preTrans dx="-2" dy="2128944" dz="6526928"/>
                    <am3d:scale>
                      <am3d:sx n="1000000" d="1000000"/>
                      <am3d:sy n="1000000" d="1000000"/>
                      <am3d:sz n="1000000" d="1000000"/>
                    </am3d:scale>
                    <am3d:rot ax="-737433" ay="4079466" az="-68515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9539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Parrot">
                <a:extLst>
                  <a:ext uri="{FF2B5EF4-FFF2-40B4-BE49-F238E27FC236}">
                    <a16:creationId xmlns:a16="http://schemas.microsoft.com/office/drawing/2014/main" id="{27E87401-AC3E-48FA-964F-A1285FD1A1A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804548"/>
                <a:ext cx="4588680" cy="5081097"/>
              </a:xfrm>
              <a:prstGeom prst="rect">
                <a:avLst/>
              </a:prstGeom>
              <a:solidFill>
                <a:schemeClr val="accent1"/>
              </a:solidFill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Labrador retriever">
                <a:extLst>
                  <a:ext uri="{FF2B5EF4-FFF2-40B4-BE49-F238E27FC236}">
                    <a16:creationId xmlns:a16="http://schemas.microsoft.com/office/drawing/2014/main" id="{D10105DC-6263-4676-A1C3-D29B399456A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9105099"/>
                  </p:ext>
                </p:extLst>
              </p:nvPr>
            </p:nvGraphicFramePr>
            <p:xfrm>
              <a:off x="8555899" y="804547"/>
              <a:ext cx="3656181" cy="5740523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656181" cy="5740523"/>
                    </a:xfrm>
                    <a:prstGeom prst="rect">
                      <a:avLst/>
                    </a:prstGeom>
                    <a:solidFill>
                      <a:schemeClr val="accent1"/>
                    </a:solidFill>
                  </am3d:spPr>
                  <am3d:camera>
                    <am3d:pos x="0" y="0" z="547744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980396" d="1000000"/>
                    <am3d:preTrans dx="272" dy="-9739678" dz="471245"/>
                    <am3d:scale>
                      <am3d:sx n="1000000" d="1000000"/>
                      <am3d:sy n="1000000" d="1000000"/>
                      <am3d:sz n="1000000" d="1000000"/>
                    </am3d:scale>
                    <am3d:rot ax="-63010" ay="-911980" az="16518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971105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Labrador retriever">
                <a:extLst>
                  <a:ext uri="{FF2B5EF4-FFF2-40B4-BE49-F238E27FC236}">
                    <a16:creationId xmlns:a16="http://schemas.microsoft.com/office/drawing/2014/main" id="{D10105DC-6263-4676-A1C3-D29B399456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55899" y="804547"/>
                <a:ext cx="3656181" cy="5740523"/>
              </a:xfrm>
              <a:prstGeom prst="rect">
                <a:avLst/>
              </a:prstGeom>
              <a:solidFill>
                <a:schemeClr val="accent1"/>
              </a:solidFill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17ED771F-2778-43A5-B4E5-3332B4DC7FC3}"/>
              </a:ext>
            </a:extLst>
          </p:cNvPr>
          <p:cNvSpPr txBox="1"/>
          <p:nvPr/>
        </p:nvSpPr>
        <p:spPr>
          <a:xfrm>
            <a:off x="1" y="5801388"/>
            <a:ext cx="85001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4400" dirty="0"/>
              <a:t>Dogs       </a:t>
            </a:r>
            <a:r>
              <a:rPr lang="en-ZA" sz="4400" dirty="0">
                <a:sym typeface="Wingdings" panose="05000000000000000000" pitchFamily="2" charset="2"/>
              </a:rPr>
              <a:t>       </a:t>
            </a:r>
            <a:r>
              <a:rPr lang="en-ZA" sz="4400" dirty="0"/>
              <a:t>Rabbits        </a:t>
            </a:r>
            <a:r>
              <a:rPr lang="en-ZA" sz="4400" dirty="0">
                <a:sym typeface="Wingdings" panose="05000000000000000000" pitchFamily="2" charset="2"/>
              </a:rPr>
              <a:t>        </a:t>
            </a:r>
            <a:r>
              <a:rPr lang="en-ZA" sz="4400" dirty="0"/>
              <a:t>Birds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392A06-0BA1-4DC1-B0DC-A18ACB388BDE}"/>
              </a:ext>
            </a:extLst>
          </p:cNvPr>
          <p:cNvSpPr txBox="1"/>
          <p:nvPr/>
        </p:nvSpPr>
        <p:spPr>
          <a:xfrm>
            <a:off x="0" y="4142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4400" dirty="0"/>
              <a:t>Safest Solutions Veterinary Group</a:t>
            </a:r>
          </a:p>
        </p:txBody>
      </p:sp>
    </p:spTree>
    <p:extLst>
      <p:ext uri="{BB962C8B-B14F-4D97-AF65-F5344CB8AC3E}">
        <p14:creationId xmlns:p14="http://schemas.microsoft.com/office/powerpoint/2010/main" val="283697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6BB3BAB-5AA7-4C2F-8113-33742F739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5601404" cy="62076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F6D42B9-57BD-42CF-AA59-B52D14510C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84" b="12112"/>
          <a:stretch/>
        </p:blipFill>
        <p:spPr>
          <a:xfrm>
            <a:off x="6253934" y="59"/>
            <a:ext cx="5938066" cy="62075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1459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ABD5EB5-FE11-4D60-BCC1-B4080253CA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23" t="-9389" r="2254" b="14679"/>
          <a:stretch/>
        </p:blipFill>
        <p:spPr>
          <a:xfrm>
            <a:off x="2239563" y="0"/>
            <a:ext cx="7712874" cy="630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39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1989728-B817-47EE-BD2C-55AEA0A82C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15" b="18464"/>
          <a:stretch/>
        </p:blipFill>
        <p:spPr>
          <a:xfrm>
            <a:off x="544683" y="875763"/>
            <a:ext cx="4454291" cy="383790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B51FC-8914-46AD-8327-51927F646E0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952" y="1014209"/>
            <a:ext cx="4726548" cy="354491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C20B28-2272-4AD1-9AEA-8AEC78D381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528" y="2891308"/>
            <a:ext cx="3936643" cy="29524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6224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7177CB5-A64C-4A88-A4C5-290ED00C3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10546" cy="66079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4301255-E3A8-4EA5-928D-AFDA23CDD9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41" t="746" r="11817" b="5812"/>
          <a:stretch/>
        </p:blipFill>
        <p:spPr>
          <a:xfrm>
            <a:off x="8731262" y="90154"/>
            <a:ext cx="3460738" cy="343819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DC5D0E4-2105-47E0-ABE9-7E6013A171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62" y="3373823"/>
            <a:ext cx="3381454" cy="318257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3693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9F7A75-327D-45E7-B5FC-5DF8E122B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757634" cy="656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8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429459-228D-42D7-A041-F3C161A46F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58" y="872553"/>
            <a:ext cx="3992430" cy="2994322"/>
          </a:xfr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A8C5CB3C-1E94-4B19-BBF8-9890D4EEF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047" y="3593207"/>
            <a:ext cx="3506788" cy="2880360"/>
          </a:xfrm>
        </p:spPr>
        <p:txBody>
          <a:bodyPr/>
          <a:lstStyle/>
          <a:p>
            <a:endParaRPr lang="en-Z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7A592E7-EDE2-4AAD-BF4A-F50AA5F7AE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477" y="872553"/>
            <a:ext cx="7255076" cy="544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98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F10A98C-EF27-4A8E-B219-08369826D12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2" r="5732"/>
          <a:stretch>
            <a:fillRect/>
          </a:stretch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523B3AC-D567-4120-A3D6-8560F3B15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6616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Health Fitness 16x9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lth and fitness presentation (widescreen).potx" id="{ABFD658B-2256-413B-9244-0F977A0B2D12}" vid="{E4CB021D-C859-4C82-BDBB-2F2FACCF0D80}"/>
    </a:ext>
  </a:extLst>
</a:theme>
</file>

<file path=ppt/theme/theme2.xml><?xml version="1.0" encoding="utf-8"?>
<a:theme xmlns:a="http://schemas.openxmlformats.org/drawingml/2006/main" name="Office Theme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Health and fitness presentation (widescreen)</Template>
  <TotalTime>164</TotalTime>
  <Words>17</Words>
  <Application>Microsoft Office PowerPoint</Application>
  <PresentationFormat>Widescreen</PresentationFormat>
  <Paragraphs>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Health Fitness 16x9</vt:lpstr>
      <vt:lpstr>Safest solutions veterinary group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Safest solutions veterinary group</dc:title>
  <dc:creator>Foulkes@Work</dc:creator>
  <cp:lastModifiedBy>Foulkes@Work</cp:lastModifiedBy>
  <cp:revision>14</cp:revision>
  <dcterms:created xsi:type="dcterms:W3CDTF">2019-12-10T12:33:35Z</dcterms:created>
  <dcterms:modified xsi:type="dcterms:W3CDTF">2019-12-10T15:18:06Z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